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/>
              <a:t>0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A3703-80B4-4759-9234-08564669A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39630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/>
              <a:t>0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22849-7C69-4175-9CD4-15BE26738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327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22849-7C69-4175-9CD4-15BE26738608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4817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170FAA-B2B9-4690-B80F-9FC18D3E6AC3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03396F6-B76C-4688-A346-B69CB47497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Перпендикулярные прямые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50100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учитель математики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Лебедева К. В.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Погореловская ООШ</a:t>
            </a: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УМК: Мерзляк А. 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29000"/>
            <a:ext cx="305330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12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40" y="116632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парах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1264" y="85326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таблицу, записав верные ответы (цифру) в правую колонку, а неверные – в левую.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264" y="171170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Если при пересечении двух прямых один из углов прямой, то эти прямые будут перпендикулярны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920" y="2542703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Углом между прямыми называют тупой угол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9024" y="307059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Два отрезка называют перпендикулярными, если они лежат на прямых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9024" y="3908937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Через точку, лежащую на прямой, можно провести 1 прямую, перпендикулярную данной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024" y="4726095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Расстояние от точки до прямой называют наклонной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9024" y="519555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Через точку, не лежащую на данной прямой, можно провести 1 прямые, перпендикулярные данной</a:t>
            </a:r>
          </a:p>
        </p:txBody>
      </p:sp>
    </p:spTree>
    <p:extLst>
      <p:ext uri="{BB962C8B-B14F-4D97-AF65-F5344CB8AC3E}">
        <p14:creationId xmlns:p14="http://schemas.microsoft.com/office/powerpoint/2010/main" val="225365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40" y="116632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парах</a:t>
            </a: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ADAB3014-4416-475B-82C6-D73ADAA8C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66062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962876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80640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Дано: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7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 COK= 42</a:t>
                      </a:r>
                      <a:r>
                        <a:rPr lang="en-US" baseline="30000" dirty="0"/>
                        <a:t>0 </a:t>
                      </a:r>
                      <a:endParaRPr lang="ru-RU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67735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194A097-E5D5-429B-967F-66041B1EB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4054" y="1251926"/>
            <a:ext cx="3105938" cy="246510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F167A39-D3D7-4A1F-AB0B-90A7DB83E7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1998" y="1482116"/>
            <a:ext cx="864096" cy="26006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5DD13C5-1E96-477F-A9F8-D9C7141EDB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9741" y="2226010"/>
            <a:ext cx="3740865" cy="338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C6A403-E16A-4328-8A4D-2C2BD2409940}"/>
              </a:ext>
            </a:extLst>
          </p:cNvPr>
          <p:cNvSpPr txBox="1"/>
          <p:nvPr/>
        </p:nvSpPr>
        <p:spPr>
          <a:xfrm>
            <a:off x="4669741" y="2708920"/>
            <a:ext cx="3080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Найти: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28AC584-3CC9-475E-90F9-AC09A81DE3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0512" y="2744990"/>
            <a:ext cx="1701037" cy="75601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FD96FA-1D33-4A71-9071-E11648238677}"/>
              </a:ext>
            </a:extLst>
          </p:cNvPr>
          <p:cNvSpPr txBox="1"/>
          <p:nvPr/>
        </p:nvSpPr>
        <p:spPr>
          <a:xfrm>
            <a:off x="1187624" y="4149080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Решение: </a:t>
            </a:r>
            <a:r>
              <a:rPr lang="en-US" dirty="0"/>
              <a:t>&lt;MOB= &lt;MOC+&lt;BOK+ …=130</a:t>
            </a:r>
            <a:r>
              <a:rPr lang="en-US" baseline="30000" dirty="0"/>
              <a:t>0 </a:t>
            </a:r>
            <a:r>
              <a:rPr lang="en-US" dirty="0"/>
              <a:t>+42</a:t>
            </a:r>
            <a:r>
              <a:rPr lang="en-US" baseline="30000" dirty="0"/>
              <a:t>0</a:t>
            </a:r>
            <a:r>
              <a:rPr lang="en-US" dirty="0"/>
              <a:t>=</a:t>
            </a:r>
          </a:p>
          <a:p>
            <a:r>
              <a:rPr lang="ru-RU" dirty="0"/>
              <a:t>Т.к </a:t>
            </a:r>
            <a:r>
              <a:rPr lang="en-US" dirty="0"/>
              <a:t>&lt;MOB</a:t>
            </a:r>
            <a:r>
              <a:rPr lang="ru-RU" dirty="0"/>
              <a:t> и </a:t>
            </a:r>
            <a:r>
              <a:rPr lang="en-US" dirty="0"/>
              <a:t>&lt;MO</a:t>
            </a:r>
            <a:r>
              <a:rPr lang="ru-RU" dirty="0"/>
              <a:t>А-  ….их сумма равна …</a:t>
            </a:r>
          </a:p>
          <a:p>
            <a:r>
              <a:rPr lang="en-US" dirty="0"/>
              <a:t>&lt;MO</a:t>
            </a:r>
            <a:r>
              <a:rPr lang="ru-RU" dirty="0"/>
              <a:t>А= 180</a:t>
            </a:r>
            <a:r>
              <a:rPr lang="ru-RU" baseline="30000" dirty="0"/>
              <a:t>0</a:t>
            </a:r>
            <a:r>
              <a:rPr lang="ru-RU" dirty="0"/>
              <a:t>- 172</a:t>
            </a:r>
            <a:r>
              <a:rPr lang="ru-RU" baseline="30000" dirty="0"/>
              <a:t>0</a:t>
            </a:r>
            <a:r>
              <a:rPr lang="ru-RU" dirty="0"/>
              <a:t>=…</a:t>
            </a:r>
          </a:p>
          <a:p>
            <a:endParaRPr lang="ru-RU" dirty="0"/>
          </a:p>
          <a:p>
            <a:r>
              <a:rPr lang="ru-RU" dirty="0"/>
              <a:t>Тогда </a:t>
            </a:r>
            <a:r>
              <a:rPr lang="en-US" dirty="0"/>
              <a:t>&lt;MO</a:t>
            </a:r>
            <a:r>
              <a:rPr lang="ru-RU" dirty="0"/>
              <a:t>С= 90</a:t>
            </a:r>
            <a:r>
              <a:rPr lang="ru-RU" baseline="30000" dirty="0"/>
              <a:t>0 </a:t>
            </a:r>
            <a:r>
              <a:rPr lang="ru-RU" dirty="0"/>
              <a:t>– 8</a:t>
            </a:r>
            <a:r>
              <a:rPr lang="ru-RU" baseline="30000" dirty="0"/>
              <a:t>0 </a:t>
            </a:r>
            <a:r>
              <a:rPr lang="ru-RU" dirty="0"/>
              <a:t>=…</a:t>
            </a:r>
          </a:p>
          <a:p>
            <a:r>
              <a:rPr lang="ru-RU" dirty="0"/>
              <a:t>А </a:t>
            </a:r>
            <a:r>
              <a:rPr lang="en-US" dirty="0"/>
              <a:t>&lt;MO</a:t>
            </a:r>
            <a:r>
              <a:rPr lang="ru-RU" dirty="0"/>
              <a:t>К = </a:t>
            </a:r>
            <a:r>
              <a:rPr lang="en-US" dirty="0"/>
              <a:t>&lt;MO</a:t>
            </a:r>
            <a:r>
              <a:rPr lang="ru-RU" dirty="0"/>
              <a:t>С +</a:t>
            </a:r>
            <a:r>
              <a:rPr lang="en-US" dirty="0"/>
              <a:t> &lt;</a:t>
            </a:r>
            <a:r>
              <a:rPr lang="ru-RU"/>
              <a:t>…=…</a:t>
            </a:r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B108BA4-1931-4239-9B23-B1F93B907E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8374" y="4978486"/>
            <a:ext cx="1072273" cy="32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469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40" y="116632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учебником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160" y="112474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Стр. 38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114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118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120 – устно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121 – устно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31409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 5 – учить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115-117</a:t>
            </a:r>
          </a:p>
        </p:txBody>
      </p:sp>
    </p:spTree>
    <p:extLst>
      <p:ext uri="{BB962C8B-B14F-4D97-AF65-F5344CB8AC3E}">
        <p14:creationId xmlns:p14="http://schemas.microsoft.com/office/powerpoint/2010/main" val="82170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052736"/>
            <a:ext cx="588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изображенные на слайде фигуры: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38392" y="1765976"/>
            <a:ext cx="2160240" cy="1152128"/>
            <a:chOff x="1043608" y="2204864"/>
            <a:chExt cx="2160240" cy="115212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043608" y="2924944"/>
              <a:ext cx="216024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43632" y="2204864"/>
              <a:ext cx="2088208" cy="7200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51520" y="28952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угол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3009292" y="1851716"/>
            <a:ext cx="3578932" cy="150856"/>
            <a:chOff x="3009292" y="1841404"/>
            <a:chExt cx="3578932" cy="150856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3009292" y="1916832"/>
              <a:ext cx="3578932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4685379" y="1841404"/>
              <a:ext cx="113379" cy="15085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207152" y="2918104"/>
            <a:ext cx="149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угол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7020272" y="1283568"/>
            <a:ext cx="1872208" cy="1611680"/>
            <a:chOff x="7020272" y="1283568"/>
            <a:chExt cx="1872208" cy="1611680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7020272" y="1283568"/>
              <a:ext cx="1872208" cy="1611680"/>
              <a:chOff x="7020272" y="1283568"/>
              <a:chExt cx="1872208" cy="1611680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7020272" y="1283568"/>
                <a:ext cx="0" cy="1611680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7020272" y="2888476"/>
                <a:ext cx="1872208" cy="0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3" name="Прямоугольник 22"/>
            <p:cNvSpPr/>
            <p:nvPr/>
          </p:nvSpPr>
          <p:spPr>
            <a:xfrm>
              <a:off x="7020272" y="2702080"/>
              <a:ext cx="216024" cy="1863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563888" y="2089408"/>
            <a:ext cx="198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 угол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8416" y="3789040"/>
            <a:ext cx="4596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следующие вопросы: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1794" y="4437112"/>
            <a:ext cx="5706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равна градусная мера острого угла?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8050" y="4437112"/>
                <a:ext cx="1740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 0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°</m:t>
                    </m:r>
                    <m:r>
                      <a:rPr lang="ru-RU" sz="2400" b="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до 90°</m:t>
                    </m:r>
                  </m:oMath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050" y="4437112"/>
                <a:ext cx="174034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263" t="-10526" r="-35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97258" y="5085184"/>
            <a:ext cx="6412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равна градусная мера развернутого угла?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366122" y="5085184"/>
                <a:ext cx="7938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80</m:t>
                    </m:r>
                    <m:r>
                      <a:rPr lang="ru-RU" sz="2400" b="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122" y="5085184"/>
                <a:ext cx="7938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1450" t="-10526" r="-1527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01794" y="5733256"/>
            <a:ext cx="577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равна градусная мера прямого угла?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8050" y="5733256"/>
                <a:ext cx="6238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ru-RU" sz="2400" b="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050" y="5733256"/>
                <a:ext cx="62388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4706" t="-10526" r="-196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4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1081336" y="2113308"/>
            <a:ext cx="3600400" cy="2808312"/>
            <a:chOff x="539552" y="1268760"/>
            <a:chExt cx="3600400" cy="280831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539552" y="2636912"/>
              <a:ext cx="3168352" cy="441340"/>
              <a:chOff x="539552" y="2636912"/>
              <a:chExt cx="3168352" cy="441340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755576" y="2636912"/>
                <a:ext cx="2952328" cy="2880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539552" y="270892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2123728" y="1268760"/>
              <a:ext cx="2016224" cy="2808312"/>
              <a:chOff x="2123728" y="1268760"/>
              <a:chExt cx="2016224" cy="2808312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 flipH="1">
                <a:off x="2123728" y="1340768"/>
                <a:ext cx="1440160" cy="273630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3707904" y="12687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4788024" y="2091256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прямые называются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их пересечении образовался прямой угол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1080184" y="1700808"/>
            <a:ext cx="3168352" cy="3220812"/>
            <a:chOff x="537280" y="856260"/>
            <a:chExt cx="3168352" cy="3220812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537280" y="856260"/>
              <a:ext cx="3168352" cy="3220812"/>
              <a:chOff x="1979712" y="3078252"/>
              <a:chExt cx="3168352" cy="3220812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1979712" y="4858904"/>
                <a:ext cx="3168352" cy="441340"/>
                <a:chOff x="539552" y="2636912"/>
                <a:chExt cx="3168352" cy="441340"/>
              </a:xfrm>
            </p:grpSpPr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>
                  <a:off x="755576" y="2636912"/>
                  <a:ext cx="295232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539552" y="270892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</a:t>
                  </a:r>
                </a:p>
              </p:txBody>
            </p:sp>
          </p:grpSp>
          <p:grpSp>
            <p:nvGrpSpPr>
              <p:cNvPr id="17" name="Группа 16"/>
              <p:cNvGrpSpPr/>
              <p:nvPr/>
            </p:nvGrpSpPr>
            <p:grpSpPr>
              <a:xfrm>
                <a:off x="3563888" y="3078252"/>
                <a:ext cx="556624" cy="3220812"/>
                <a:chOff x="2123728" y="856260"/>
                <a:chExt cx="556624" cy="3220812"/>
              </a:xfrm>
            </p:grpSpPr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>
                  <a:off x="2123728" y="856260"/>
                  <a:ext cx="0" cy="3220812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248304" y="899428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4" name="Прямоугольник 23"/>
            <p:cNvSpPr/>
            <p:nvPr/>
          </p:nvSpPr>
          <p:spPr>
            <a:xfrm>
              <a:off x="2123728" y="2466666"/>
              <a:ext cx="122304" cy="1702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87824" y="5157192"/>
                <a:ext cx="42484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Обозначение: </a:t>
                </a:r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⊥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</a:t>
                </a:r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157192"/>
                <a:ext cx="424847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15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93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Перпендикулярные прямые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539552" y="2055294"/>
            <a:ext cx="5364596" cy="1835371"/>
            <a:chOff x="539552" y="2055294"/>
            <a:chExt cx="5364596" cy="1835371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87624" y="2420888"/>
              <a:ext cx="3672408" cy="8640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791580" y="2300896"/>
              <a:ext cx="4464496" cy="10081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39552" y="3429000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56076" y="2070063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3568" y="2055294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3484" y="3325190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796136" y="1200748"/>
            <a:ext cx="29127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перпендикулярны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2124328" y="1986278"/>
            <a:ext cx="1550287" cy="1769773"/>
            <a:chOff x="2124328" y="1986278"/>
            <a:chExt cx="1550287" cy="1769773"/>
          </a:xfrm>
        </p:grpSpPr>
        <p:sp>
          <p:nvSpPr>
            <p:cNvPr id="14" name="Дуга 13"/>
            <p:cNvSpPr/>
            <p:nvPr/>
          </p:nvSpPr>
          <p:spPr>
            <a:xfrm rot="14208132">
              <a:off x="2052320" y="2672915"/>
              <a:ext cx="504056" cy="360040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3341705">
              <a:off x="3242567" y="2606598"/>
              <a:ext cx="504056" cy="360040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8272884">
              <a:off x="2515375" y="2212673"/>
              <a:ext cx="874066" cy="868763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Дуга 32"/>
            <p:cNvSpPr/>
            <p:nvPr/>
          </p:nvSpPr>
          <p:spPr>
            <a:xfrm rot="19006457">
              <a:off x="2483261" y="2608716"/>
              <a:ext cx="874066" cy="868763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Дуга 33"/>
            <p:cNvSpPr/>
            <p:nvPr/>
          </p:nvSpPr>
          <p:spPr>
            <a:xfrm rot="8272884">
              <a:off x="2338276" y="1986278"/>
              <a:ext cx="1232516" cy="1114392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 rot="19006457">
              <a:off x="2286919" y="2568738"/>
              <a:ext cx="1263224" cy="1187313"/>
            </a:xfrm>
            <a:prstGeom prst="arc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301693" y="2725025"/>
            <a:ext cx="3842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пересечении прямых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образовались пары равных углов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3194" y="4027544"/>
            <a:ext cx="3842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острого угла 1 называют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углом между прямыми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8" name="Дуга 57"/>
          <p:cNvSpPr/>
          <p:nvPr/>
        </p:nvSpPr>
        <p:spPr>
          <a:xfrm rot="13006910">
            <a:off x="2131153" y="2423160"/>
            <a:ext cx="514701" cy="645696"/>
          </a:xfrm>
          <a:prstGeom prst="arc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691680" y="2647054"/>
            <a:ext cx="2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9537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2" grpId="0"/>
      <p:bldP spid="43" grpId="0"/>
      <p:bldP spid="58" grpId="0" animBg="1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Перпендикулярные прямые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83520" y="1124744"/>
            <a:ext cx="3480368" cy="3220812"/>
            <a:chOff x="537280" y="856260"/>
            <a:chExt cx="3168352" cy="3220812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537280" y="856260"/>
              <a:ext cx="3168352" cy="3220812"/>
              <a:chOff x="1979712" y="3078252"/>
              <a:chExt cx="3168352" cy="3220812"/>
            </a:xfrm>
          </p:grpSpPr>
          <p:grpSp>
            <p:nvGrpSpPr>
              <p:cNvPr id="8" name="Группа 7"/>
              <p:cNvGrpSpPr/>
              <p:nvPr/>
            </p:nvGrpSpPr>
            <p:grpSpPr>
              <a:xfrm>
                <a:off x="1979712" y="4858904"/>
                <a:ext cx="3168352" cy="441340"/>
                <a:chOff x="539552" y="2636912"/>
                <a:chExt cx="3168352" cy="441340"/>
              </a:xfrm>
            </p:grpSpPr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>
                  <a:off x="755576" y="2636912"/>
                  <a:ext cx="295232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539552" y="270892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</a:t>
                  </a:r>
                </a:p>
              </p:txBody>
            </p:sp>
          </p:grpSp>
          <p:grpSp>
            <p:nvGrpSpPr>
              <p:cNvPr id="9" name="Группа 8"/>
              <p:cNvGrpSpPr/>
              <p:nvPr/>
            </p:nvGrpSpPr>
            <p:grpSpPr>
              <a:xfrm>
                <a:off x="3563888" y="3078252"/>
                <a:ext cx="556624" cy="3220812"/>
                <a:chOff x="2123728" y="856260"/>
                <a:chExt cx="556624" cy="3220812"/>
              </a:xfrm>
            </p:grpSpPr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>
                  <a:off x="2123728" y="856260"/>
                  <a:ext cx="0" cy="3220812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Box 10"/>
                <p:cNvSpPr txBox="1"/>
                <p:nvPr/>
              </p:nvSpPr>
              <p:spPr>
                <a:xfrm>
                  <a:off x="2248304" y="899428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" name="Прямоугольник 6"/>
            <p:cNvSpPr/>
            <p:nvPr/>
          </p:nvSpPr>
          <p:spPr>
            <a:xfrm>
              <a:off x="2123728" y="2466666"/>
              <a:ext cx="122304" cy="1702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83768" y="1188797"/>
                <a:ext cx="54726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прямые перпендикулярны, </a:t>
                </a:r>
                <a:r>
                  <a:rPr lang="ru-RU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 считают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угол между ними равен 90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188797"/>
                <a:ext cx="5472608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670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699792" y="3480039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отрезка называют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перпендикулярными,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они лежат на перпендикулярных прямых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1844721" y="2837929"/>
            <a:ext cx="1459979" cy="620390"/>
            <a:chOff x="1844721" y="2837929"/>
            <a:chExt cx="1459979" cy="620390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1929146" y="2837929"/>
              <a:ext cx="1292998" cy="153121"/>
              <a:chOff x="4150530" y="3346736"/>
              <a:chExt cx="1382708" cy="154272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 flipH="1">
                <a:off x="4211959" y="3418744"/>
                <a:ext cx="1321279" cy="10257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3" name="Овал 22"/>
              <p:cNvSpPr/>
              <p:nvPr/>
            </p:nvSpPr>
            <p:spPr>
              <a:xfrm>
                <a:off x="5401790" y="3356992"/>
                <a:ext cx="131448" cy="144016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4150530" y="3346736"/>
                <a:ext cx="127452" cy="144016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844721" y="2991050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16668" y="2996654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366256" y="1249465"/>
            <a:ext cx="506668" cy="1468649"/>
            <a:chOff x="1366256" y="1249465"/>
            <a:chExt cx="506668" cy="1468649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732356" y="1408290"/>
              <a:ext cx="140568" cy="1223008"/>
              <a:chOff x="4137414" y="2267744"/>
              <a:chExt cx="140568" cy="1223008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4211960" y="2276872"/>
                <a:ext cx="0" cy="115212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Овал 17"/>
              <p:cNvSpPr/>
              <p:nvPr/>
            </p:nvSpPr>
            <p:spPr>
              <a:xfrm>
                <a:off x="4137414" y="2267744"/>
                <a:ext cx="131448" cy="144016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4150530" y="3346736"/>
                <a:ext cx="127452" cy="144016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411220" y="2256449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66256" y="1249465"/>
              <a:ext cx="288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109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задания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12474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на каких рисунках изображены перпендикулярные прямые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716016" y="2348880"/>
            <a:ext cx="16921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6" name="Группа 35"/>
          <p:cNvGrpSpPr/>
          <p:nvPr/>
        </p:nvGrpSpPr>
        <p:grpSpPr>
          <a:xfrm>
            <a:off x="827584" y="1844824"/>
            <a:ext cx="2520280" cy="1584176"/>
            <a:chOff x="827584" y="1844824"/>
            <a:chExt cx="2520280" cy="1584176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990032" y="1844824"/>
              <a:ext cx="97692" cy="145165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971600" y="2708920"/>
              <a:ext cx="208823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827584" y="2385984"/>
              <a:ext cx="14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91680" y="3059668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75756" y="3059668"/>
              <a:ext cx="972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рис. 1</a:t>
              </a: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24728" y="3491716"/>
            <a:ext cx="2576852" cy="1776794"/>
            <a:chOff x="324728" y="3491716"/>
            <a:chExt cx="2576852" cy="177679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1115616" y="3676382"/>
              <a:ext cx="0" cy="8640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85546" y="4486976"/>
              <a:ext cx="1206134" cy="2251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24728" y="4446248"/>
              <a:ext cx="14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45586" y="3491716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29472" y="4899178"/>
              <a:ext cx="972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рис. 3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4112496" y="3049528"/>
            <a:ext cx="1867068" cy="1712958"/>
            <a:chOff x="4112496" y="3049528"/>
            <a:chExt cx="1867068" cy="1712958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427984" y="3049528"/>
              <a:ext cx="793534" cy="8115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4427984" y="3840005"/>
              <a:ext cx="579472" cy="6062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355976" y="4393154"/>
              <a:ext cx="14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12496" y="3059668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07456" y="4286884"/>
              <a:ext cx="972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рис. 4</a:t>
              </a: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4230542" y="4208488"/>
            <a:ext cx="4074668" cy="1429354"/>
            <a:chOff x="4230542" y="4208488"/>
            <a:chExt cx="4074668" cy="142935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979564" y="4517050"/>
              <a:ext cx="2199632" cy="6180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230542" y="5083812"/>
              <a:ext cx="295232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252270" y="5268510"/>
              <a:ext cx="14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53182" y="4208488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36096" y="5268510"/>
              <a:ext cx="972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рис. 5</a:t>
              </a: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860032" y="1519378"/>
            <a:ext cx="2322838" cy="1558874"/>
            <a:chOff x="4860032" y="1519378"/>
            <a:chExt cx="2322838" cy="155887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5994158" y="1628800"/>
              <a:ext cx="0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860032" y="2339588"/>
              <a:ext cx="14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10762" y="2708920"/>
              <a:ext cx="972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рис. 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681832" y="1519378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10762" y="1743850"/>
            <a:ext cx="462752" cy="423781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68565" y="2276872"/>
            <a:ext cx="293922" cy="335911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59632" y="4181139"/>
            <a:ext cx="293922" cy="335911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4377" y="5248570"/>
            <a:ext cx="293922" cy="335911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30758" y="3296477"/>
            <a:ext cx="462752" cy="42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2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Перпендикулярные прямые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11560" y="3212976"/>
            <a:ext cx="30963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15328" y="32443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59732" y="15881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6620" y="327862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9" name="Овал 8"/>
          <p:cNvSpPr/>
          <p:nvPr/>
        </p:nvSpPr>
        <p:spPr>
          <a:xfrm>
            <a:off x="2051720" y="1700808"/>
            <a:ext cx="108012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9" idx="0"/>
          </p:cNvCxnSpPr>
          <p:nvPr/>
        </p:nvCxnSpPr>
        <p:spPr>
          <a:xfrm>
            <a:off x="2105726" y="1700808"/>
            <a:ext cx="0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105726" y="2996952"/>
            <a:ext cx="162018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939364" y="1588150"/>
            <a:ext cx="5025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точки, не лежащей на прямой,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провести прямую, перпендикулярную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прямой «а»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76" y="414908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Длину перпендикуляра АВ называют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точки А до прямой а</a:t>
            </a:r>
          </a:p>
        </p:txBody>
      </p: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>
            <a:off x="2105726" y="1700808"/>
            <a:ext cx="1098122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31840" y="323633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6735" y="551723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 АС называют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наклонной</a:t>
            </a:r>
          </a:p>
        </p:txBody>
      </p:sp>
    </p:spTree>
    <p:extLst>
      <p:ext uri="{BB962C8B-B14F-4D97-AF65-F5344CB8AC3E}">
        <p14:creationId xmlns:p14="http://schemas.microsoft.com/office/powerpoint/2010/main" val="220804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  <p:bldP spid="13" grpId="0"/>
      <p:bldP spid="14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Перпендикулярные прямые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755576" y="2708920"/>
            <a:ext cx="4896544" cy="513348"/>
            <a:chOff x="755576" y="2708920"/>
            <a:chExt cx="4896544" cy="51334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755576" y="2708920"/>
              <a:ext cx="460851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364088" y="285293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</a:p>
          </p:txBody>
        </p:sp>
      </p:grpSp>
      <p:sp>
        <p:nvSpPr>
          <p:cNvPr id="8" name="Овал 7"/>
          <p:cNvSpPr/>
          <p:nvPr/>
        </p:nvSpPr>
        <p:spPr>
          <a:xfrm>
            <a:off x="1752296" y="26369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771800" y="26369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23928" y="26369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843808" y="1412776"/>
            <a:ext cx="0" cy="18094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824304" y="1412776"/>
            <a:ext cx="0" cy="18094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95936" y="1412776"/>
            <a:ext cx="0" cy="18094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576" y="3789040"/>
            <a:ext cx="7324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каждую точку прямой можно провести прямую,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перпендикулярную данной, и при том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одну</a:t>
            </a:r>
          </a:p>
        </p:txBody>
      </p:sp>
    </p:spTree>
    <p:extLst>
      <p:ext uri="{BB962C8B-B14F-4D97-AF65-F5344CB8AC3E}">
        <p14:creationId xmlns:p14="http://schemas.microsoft.com/office/powerpoint/2010/main" val="84799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990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задания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6961" y="1340768"/>
            <a:ext cx="8710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Перерисуйте в тетрадь изображения, проведите перпендикуляры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данным прямым из данной точки 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611560" y="2260322"/>
            <a:ext cx="2765203" cy="1321986"/>
            <a:chOff x="611560" y="2260322"/>
            <a:chExt cx="2765203" cy="1321986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611560" y="3212976"/>
              <a:ext cx="2765203" cy="369332"/>
              <a:chOff x="611560" y="3212976"/>
              <a:chExt cx="3420379" cy="369332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611560" y="3212976"/>
                <a:ext cx="3096345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3383868" y="3212976"/>
                <a:ext cx="6480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</a:p>
            </p:txBody>
          </p:sp>
        </p:grpSp>
        <p:sp>
          <p:nvSpPr>
            <p:cNvPr id="17" name="Овал 16"/>
            <p:cNvSpPr/>
            <p:nvPr/>
          </p:nvSpPr>
          <p:spPr>
            <a:xfrm>
              <a:off x="1475656" y="2260322"/>
              <a:ext cx="72008" cy="8855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148064" y="2653461"/>
            <a:ext cx="2854254" cy="1077793"/>
            <a:chOff x="5148064" y="2653461"/>
            <a:chExt cx="2854254" cy="1077793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5148064" y="3155190"/>
              <a:ext cx="2854254" cy="576064"/>
              <a:chOff x="611560" y="2636912"/>
              <a:chExt cx="3530530" cy="576064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611560" y="2636912"/>
                <a:ext cx="3206494" cy="57606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494018" y="274027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</a:p>
            </p:txBody>
          </p:sp>
        </p:grpSp>
        <p:sp>
          <p:nvSpPr>
            <p:cNvPr id="18" name="Овал 17"/>
            <p:cNvSpPr/>
            <p:nvPr/>
          </p:nvSpPr>
          <p:spPr>
            <a:xfrm>
              <a:off x="6228184" y="2653461"/>
              <a:ext cx="72008" cy="8855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203848" y="4525669"/>
            <a:ext cx="2350197" cy="1283731"/>
            <a:chOff x="3203848" y="4525669"/>
            <a:chExt cx="2350197" cy="1283731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203848" y="4791996"/>
              <a:ext cx="2350197" cy="1017404"/>
              <a:chOff x="1124896" y="2564904"/>
              <a:chExt cx="2907043" cy="1017404"/>
            </a:xfrm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1124896" y="2564904"/>
                <a:ext cx="2583009" cy="64807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383868" y="3212976"/>
                <a:ext cx="6480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</a:p>
            </p:txBody>
          </p:sp>
        </p:grpSp>
        <p:sp>
          <p:nvSpPr>
            <p:cNvPr id="19" name="Овал 18"/>
            <p:cNvSpPr/>
            <p:nvPr/>
          </p:nvSpPr>
          <p:spPr>
            <a:xfrm>
              <a:off x="4572000" y="4525669"/>
              <a:ext cx="72008" cy="8855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4" name="Прямая соединительная линия 23"/>
          <p:cNvCxnSpPr/>
          <p:nvPr/>
        </p:nvCxnSpPr>
        <p:spPr>
          <a:xfrm>
            <a:off x="1511660" y="2132856"/>
            <a:ext cx="36004" cy="15983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511660" y="3068960"/>
            <a:ext cx="180020" cy="14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209300" y="2420888"/>
            <a:ext cx="288031" cy="13103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 rot="20791603">
            <a:off x="6417812" y="3270188"/>
            <a:ext cx="144016" cy="14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257107" y="4333080"/>
            <a:ext cx="432048" cy="12596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 rot="1005421">
            <a:off x="4310719" y="4980598"/>
            <a:ext cx="144016" cy="1440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3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192</TotalTime>
  <Words>468</Words>
  <Application>Microsoft Office PowerPoint</Application>
  <PresentationFormat>Экран (4:3)</PresentationFormat>
  <Paragraphs>112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Ясность</vt:lpstr>
      <vt:lpstr>Перпендикулярные прямые</vt:lpstr>
      <vt:lpstr>Вспомним</vt:lpstr>
      <vt:lpstr>Определение</vt:lpstr>
      <vt:lpstr>Перпендикулярные прямые</vt:lpstr>
      <vt:lpstr>Перпендикулярные прямые</vt:lpstr>
      <vt:lpstr>Практические задания</vt:lpstr>
      <vt:lpstr>Перпендикулярные прямые</vt:lpstr>
      <vt:lpstr>Перпендикулярные прямые</vt:lpstr>
      <vt:lpstr>Практические задания</vt:lpstr>
      <vt:lpstr>Работа в парах</vt:lpstr>
      <vt:lpstr>Работа в парах</vt:lpstr>
      <vt:lpstr>Работа с учебником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Перпендикулярные прямые</dc:title>
  <dc:creator>Ксения Лебедева</dc:creator>
  <cp:lastModifiedBy>Elena</cp:lastModifiedBy>
  <cp:revision>17</cp:revision>
  <cp:lastPrinted>2020-06-29T15:58:06Z</cp:lastPrinted>
  <dcterms:created xsi:type="dcterms:W3CDTF">2020-06-29T13:18:52Z</dcterms:created>
  <dcterms:modified xsi:type="dcterms:W3CDTF">2020-10-20T00:44:23Z</dcterms:modified>
</cp:coreProperties>
</file>